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br>
              <a:rPr lang="en-GB" sz="1050" dirty="0"/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Recycled PU leather, soft cover notebook with 80 lined sheets in recycled paper. With matching colour bookmark and rubber band. A5 size.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169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br>
              <a:rPr lang="en-GB" sz="800" dirty="0"/>
            </a:br>
            <a:r>
              <a:rPr lang="en-GB" sz="1000" dirty="0"/>
              <a:t>RPET felt covered notebook with 80 lined sheets in recycled paper. With bookmark, rubber strap and pen holder. A5 size</a:t>
            </a:r>
            <a:r>
              <a:rPr lang="en-US" sz="1000" dirty="0"/>
              <a:t>.</a:t>
            </a:r>
            <a:br>
              <a:rPr lang="hu-HU" sz="1000" dirty="0"/>
            </a:b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297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br>
              <a:rPr lang="en-GB" sz="8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A5 sized, RPET felt document folder with front and multiple inside organizer pockets. With 20 lined sheets notepad in recycled paper.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Secure a spot for your brand in every workspace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Aid your customers in personalising their workstation and in surrounding themselves with modern and stylish accessories. Find the ideal items and make your brand a part of everyday working activities.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Ecological wheat straw plastic USB charger cable set and wireless fast charger (15W) in magnetic bamboo case with carry strap. Including USB-C cable with USB, micro USB and Lightning adaptors.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mouse pad with ergonomic wrist rest and rubber anti-slip base.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Notebook with custom seed paper cover and custom insides.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6621</TotalTime>
  <Words>233</Words>
  <Application>Microsoft Office PowerPoint</Application>
  <PresentationFormat>Egyéni</PresentationFormat>
  <Paragraphs>24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150</cp:revision>
  <cp:lastPrinted>2020-10-14T10:13:42Z</cp:lastPrinted>
  <dcterms:created xsi:type="dcterms:W3CDTF">2020-04-21T06:52:21Z</dcterms:created>
  <dcterms:modified xsi:type="dcterms:W3CDTF">2025-02-11T09:51:35Z</dcterms:modified>
  <cp:category/>
</cp:coreProperties>
</file>